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 Slab" panose="020B0604020202020204" charset="0"/>
      <p:regular r:id="rId11"/>
      <p:bold r:id="rId12"/>
    </p:embeddedFon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2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79946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‹Nº›</a:t>
            </a:fld>
            <a:endParaRPr lang="es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CL" dirty="0" smtClean="0"/>
              <a:t>MDD</a:t>
            </a:r>
            <a:br>
              <a:rPr lang="es-CL" dirty="0" smtClean="0"/>
            </a:br>
            <a:r>
              <a:rPr lang="es-CL" dirty="0" smtClean="0"/>
              <a:t>1, 2, 3 and 4</a:t>
            </a: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s-CL" dirty="0" smtClean="0"/>
              <a:t>Luis Gutiérrez</a:t>
            </a:r>
            <a:endParaRPr dirty="0"/>
          </a:p>
        </p:txBody>
      </p:sp>
      <p:pic>
        <p:nvPicPr>
          <p:cNvPr id="1026" name="Picture 2" descr="C:\Users\Samsung\Documents\plantillas ucsc\logo_horizontal_color_sinfon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7814"/>
            <a:ext cx="2666756" cy="8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Contextual Factors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School name: Olimpia Guzman Bello.</a:t>
            </a:r>
          </a:p>
          <a:p>
            <a:pPr lvl="0">
              <a:spcBef>
                <a:spcPts val="0"/>
              </a:spcBef>
              <a:buNone/>
            </a:pPr>
            <a:r>
              <a:rPr lang="es" dirty="0"/>
              <a:t>Location: Chiguayante.</a:t>
            </a:r>
          </a:p>
          <a:p>
            <a:pPr marL="457200" lvl="0" indent="-342900" rtl="0">
              <a:spcBef>
                <a:spcPts val="0"/>
              </a:spcBef>
              <a:buChar char="●"/>
            </a:pPr>
            <a:r>
              <a:rPr lang="es" dirty="0"/>
              <a:t>1st to 8th grade.</a:t>
            </a:r>
          </a:p>
          <a:p>
            <a:pPr marL="457200" lvl="0" indent="-342900" rtl="0">
              <a:spcBef>
                <a:spcPts val="0"/>
              </a:spcBef>
              <a:buChar char="●"/>
            </a:pPr>
            <a:r>
              <a:rPr lang="es" dirty="0"/>
              <a:t>2 sections per generation</a:t>
            </a:r>
            <a:r>
              <a:rPr lang="es" dirty="0" smtClean="0"/>
              <a:t>.</a:t>
            </a:r>
          </a:p>
          <a:p>
            <a:pPr marL="457200" lvl="0" indent="-342900" rtl="0">
              <a:spcBef>
                <a:spcPts val="0"/>
              </a:spcBef>
              <a:buChar char="●"/>
            </a:pPr>
            <a:r>
              <a:rPr lang="es" dirty="0" smtClean="0"/>
              <a:t>Tech. Limitations.</a:t>
            </a:r>
            <a:endParaRPr dirty="0"/>
          </a:p>
          <a:p>
            <a:pPr marL="457200" lvl="0" indent="-342900">
              <a:spcBef>
                <a:spcPts val="0"/>
              </a:spcBef>
              <a:buChar char="●"/>
            </a:pPr>
            <a:r>
              <a:rPr lang="es" dirty="0"/>
              <a:t>3th grade and 7th grade.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7363" y="110600"/>
            <a:ext cx="187642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625" y="2320400"/>
            <a:ext cx="3285726" cy="213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Unit: Green </a:t>
            </a:r>
            <a:r>
              <a:rPr lang="es" dirty="0" smtClean="0"/>
              <a:t>Issues (4th Unit)</a:t>
            </a:r>
            <a:endParaRPr lang="es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s-CL" sz="1400" b="1" dirty="0" err="1"/>
              <a:t>Unit</a:t>
            </a:r>
            <a:r>
              <a:rPr lang="es-CL" sz="1400" b="1" dirty="0"/>
              <a:t> </a:t>
            </a:r>
            <a:r>
              <a:rPr lang="es-CL" sz="1400" b="1" dirty="0" err="1"/>
              <a:t>Aim</a:t>
            </a:r>
            <a:r>
              <a:rPr lang="es-CL" sz="1400" b="1" dirty="0"/>
              <a:t>: </a:t>
            </a:r>
            <a:r>
              <a:rPr lang="es-CL" sz="1400" dirty="0"/>
              <a:t>El propósito de la unidad es que los estudiantes comprendan textos orales y escritos adecuados a su nivel acerca de los problemas del medio ambiente y el desarrollo de una mayor conciencia acerca sus cuidados. </a:t>
            </a:r>
          </a:p>
          <a:p>
            <a:r>
              <a:rPr lang="es-CL" sz="1400" b="1" dirty="0"/>
              <a:t> </a:t>
            </a:r>
            <a:endParaRPr lang="es-CL" sz="1400" dirty="0"/>
          </a:p>
          <a:p>
            <a:r>
              <a:rPr lang="es-CL" sz="1400" b="1" dirty="0" err="1"/>
              <a:t>Attitudinal</a:t>
            </a:r>
            <a:r>
              <a:rPr lang="es-CL" sz="1400" b="1" dirty="0"/>
              <a:t> </a:t>
            </a:r>
            <a:r>
              <a:rPr lang="es-CL" sz="1400" b="1" dirty="0" err="1"/>
              <a:t>Aim</a:t>
            </a:r>
            <a:r>
              <a:rPr lang="es-CL" sz="1400" b="1" dirty="0"/>
              <a:t>(s): </a:t>
            </a:r>
            <a:r>
              <a:rPr lang="es-CL" sz="1400" dirty="0"/>
              <a:t>&gt;Usar de manera responsable y efectiva las tecnologías de la comunicación en la obtención de información y la creación de textos, dando crédito al trabajo de otros y respetando la propiedad y la privacidad de las personas. (OA E)</a:t>
            </a:r>
          </a:p>
          <a:p>
            <a:r>
              <a:rPr lang="es-CL" sz="1400" dirty="0"/>
              <a:t>Trabajar responsablemente en forma proactiva y colaborativa con una meta en común, y demostrando respeto por los intereses e ideas de los demás. (OA D)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/>
              <a:t>Lesson </a:t>
            </a:r>
            <a:r>
              <a:rPr lang="es" dirty="0" smtClean="0"/>
              <a:t>1: “Renewable Energies”.</a:t>
            </a:r>
            <a:endParaRPr lang="es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CL" b="1" dirty="0" err="1" smtClean="0"/>
              <a:t>Lesson</a:t>
            </a:r>
            <a:r>
              <a:rPr lang="es-CL" b="1" dirty="0" smtClean="0"/>
              <a:t> </a:t>
            </a:r>
            <a:r>
              <a:rPr lang="es-CL" b="1" dirty="0" err="1"/>
              <a:t>A</a:t>
            </a:r>
            <a:r>
              <a:rPr lang="es-CL" b="1" dirty="0" err="1" smtClean="0"/>
              <a:t>im</a:t>
            </a:r>
            <a:r>
              <a:rPr lang="es-CL" b="1" dirty="0" smtClean="0"/>
              <a:t>: </a:t>
            </a:r>
            <a:r>
              <a:rPr lang="en-GB" dirty="0" smtClean="0"/>
              <a:t>SWBA </a:t>
            </a:r>
            <a:r>
              <a:rPr lang="en-GB" dirty="0"/>
              <a:t>to </a:t>
            </a:r>
            <a:r>
              <a:rPr lang="en-GB" dirty="0" err="1" smtClean="0"/>
              <a:t>analize</a:t>
            </a:r>
            <a:r>
              <a:rPr lang="en-GB" dirty="0" smtClean="0"/>
              <a:t> </a:t>
            </a:r>
            <a:r>
              <a:rPr lang="en-GB" dirty="0"/>
              <a:t>several short videos regarding renewable energies and </a:t>
            </a:r>
            <a:r>
              <a:rPr lang="en-GB" dirty="0" smtClean="0"/>
              <a:t>create </a:t>
            </a:r>
            <a:r>
              <a:rPr lang="en-GB" dirty="0"/>
              <a:t>a brief summary about them in written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r>
              <a:rPr lang="en-GB" b="1" dirty="0" smtClean="0"/>
              <a:t>Language Content</a:t>
            </a:r>
            <a:r>
              <a:rPr lang="en-GB" dirty="0" smtClean="0"/>
              <a:t>:</a:t>
            </a:r>
            <a:r>
              <a:rPr lang="en-GB" dirty="0"/>
              <a:t> </a:t>
            </a:r>
            <a:r>
              <a:rPr lang="en-GB" dirty="0" smtClean="0"/>
              <a:t>Vocabulary </a:t>
            </a:r>
            <a:r>
              <a:rPr lang="en-GB" dirty="0"/>
              <a:t>about renewable </a:t>
            </a:r>
            <a:r>
              <a:rPr lang="en-GB" dirty="0" smtClean="0"/>
              <a:t>energies</a:t>
            </a:r>
          </a:p>
          <a:p>
            <a:pPr>
              <a:buNone/>
            </a:pPr>
            <a:r>
              <a:rPr lang="en-GB" dirty="0" smtClean="0"/>
              <a:t>Type </a:t>
            </a:r>
            <a:r>
              <a:rPr lang="en-GB" dirty="0"/>
              <a:t>1 </a:t>
            </a:r>
            <a:r>
              <a:rPr lang="en-GB" dirty="0" smtClean="0"/>
              <a:t>Conditional</a:t>
            </a:r>
            <a:r>
              <a:rPr lang="es-CL" dirty="0"/>
              <a:t> </a:t>
            </a:r>
            <a:r>
              <a:rPr lang="en-GB" dirty="0" smtClean="0"/>
              <a:t>“If”</a:t>
            </a:r>
            <a:r>
              <a:rPr lang="es-CL" dirty="0"/>
              <a:t>	</a:t>
            </a:r>
            <a:r>
              <a:rPr lang="es-CL" dirty="0" smtClean="0"/>
              <a:t>	</a:t>
            </a:r>
            <a:r>
              <a:rPr lang="en-GB" dirty="0" smtClean="0"/>
              <a:t>Simple </a:t>
            </a:r>
            <a:r>
              <a:rPr lang="en-GB" dirty="0"/>
              <a:t>Present + Simple </a:t>
            </a:r>
            <a:r>
              <a:rPr lang="en-GB" dirty="0" smtClean="0"/>
              <a:t>Future</a:t>
            </a:r>
          </a:p>
          <a:p>
            <a:pPr>
              <a:buNone/>
            </a:pPr>
            <a:r>
              <a:rPr lang="es-CL" dirty="0" err="1" smtClean="0"/>
              <a:t>Cnd</a:t>
            </a:r>
            <a:r>
              <a:rPr lang="es-CL" dirty="0" smtClean="0"/>
              <a:t> + S + V + O </a:t>
            </a:r>
            <a:r>
              <a:rPr lang="es-CL" dirty="0"/>
              <a:t>– </a:t>
            </a:r>
            <a:r>
              <a:rPr lang="es-CL" dirty="0" smtClean="0"/>
              <a:t>S+V+O		S+V+O </a:t>
            </a:r>
            <a:r>
              <a:rPr lang="es-CL" dirty="0"/>
              <a:t>-  </a:t>
            </a:r>
            <a:r>
              <a:rPr lang="es-CL" dirty="0" err="1" smtClean="0"/>
              <a:t>Cnd</a:t>
            </a:r>
            <a:r>
              <a:rPr lang="es-CL" dirty="0" smtClean="0"/>
              <a:t> +S + V + O</a:t>
            </a:r>
            <a:endParaRPr lang="es-CL" dirty="0"/>
          </a:p>
          <a:p>
            <a:pPr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 smtClean="0"/>
              <a:t>Assessment and AIDS</a:t>
            </a:r>
            <a:endParaRPr lang="es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CL" dirty="0" err="1"/>
              <a:t>Observation</a:t>
            </a:r>
            <a:r>
              <a:rPr lang="es-CL" dirty="0" smtClean="0"/>
              <a:t>.		-</a:t>
            </a:r>
            <a:r>
              <a:rPr lang="es-CL" dirty="0" err="1"/>
              <a:t>Monitoring</a:t>
            </a:r>
            <a:r>
              <a:rPr lang="es-CL" dirty="0" smtClean="0"/>
              <a:t>.		-</a:t>
            </a:r>
            <a:r>
              <a:rPr lang="es-CL" dirty="0" err="1"/>
              <a:t>Self</a:t>
            </a:r>
            <a:r>
              <a:rPr lang="es-CL" dirty="0"/>
              <a:t> </a:t>
            </a:r>
            <a:r>
              <a:rPr lang="es-CL" dirty="0" err="1"/>
              <a:t>assessment</a:t>
            </a:r>
            <a:r>
              <a:rPr lang="es-CL" dirty="0" smtClean="0"/>
              <a:t>.</a:t>
            </a:r>
          </a:p>
          <a:p>
            <a:pPr marL="285750" indent="-285750"/>
            <a:endParaRPr lang="es-CL" dirty="0"/>
          </a:p>
          <a:p>
            <a:pPr>
              <a:buNone/>
            </a:pPr>
            <a:r>
              <a:rPr lang="en-US" dirty="0"/>
              <a:t>Data </a:t>
            </a:r>
            <a:r>
              <a:rPr lang="en-US" dirty="0" smtClean="0"/>
              <a:t>Projector		Whiteboard</a:t>
            </a:r>
            <a:endParaRPr lang="en-US" dirty="0"/>
          </a:p>
          <a:p>
            <a:pPr>
              <a:buNone/>
            </a:pPr>
            <a:r>
              <a:rPr lang="en-US" dirty="0"/>
              <a:t>Speakers </a:t>
            </a:r>
            <a:r>
              <a:rPr lang="en-US" dirty="0" smtClean="0"/>
              <a:t>		Laptop</a:t>
            </a:r>
            <a:endParaRPr lang="en-US" dirty="0"/>
          </a:p>
          <a:p>
            <a:pPr>
              <a:buNone/>
            </a:pPr>
            <a:r>
              <a:rPr lang="en-US" dirty="0"/>
              <a:t>Markers </a:t>
            </a:r>
            <a:r>
              <a:rPr lang="en-US" dirty="0" smtClean="0"/>
              <a:t>			Dictionaries </a:t>
            </a:r>
            <a:endParaRPr lang="en-US" dirty="0"/>
          </a:p>
          <a:p>
            <a:pPr marL="285750" indent="-285750"/>
            <a:endParaRPr lang="es-CL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Motivation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CL" dirty="0" err="1" smtClean="0"/>
              <a:t>Technological</a:t>
            </a:r>
            <a:r>
              <a:rPr lang="es-CL" dirty="0" smtClean="0"/>
              <a:t> AIDS</a:t>
            </a:r>
          </a:p>
          <a:p>
            <a:pPr marL="285750" indent="-285750"/>
            <a:r>
              <a:rPr lang="es-CL" dirty="0" smtClean="0"/>
              <a:t>Ask </a:t>
            </a:r>
            <a:r>
              <a:rPr lang="es-CL" dirty="0" err="1" smtClean="0"/>
              <a:t>Ss</a:t>
            </a:r>
            <a:r>
              <a:rPr lang="es-CL" dirty="0" smtClean="0"/>
              <a:t> </a:t>
            </a:r>
            <a:r>
              <a:rPr lang="es-CL" dirty="0" err="1" smtClean="0"/>
              <a:t>opinion</a:t>
            </a:r>
            <a:r>
              <a:rPr lang="es-CL" dirty="0" smtClean="0"/>
              <a:t> </a:t>
            </a:r>
            <a:r>
              <a:rPr lang="es-CL" dirty="0" err="1" smtClean="0"/>
              <a:t>about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topic</a:t>
            </a:r>
            <a:r>
              <a:rPr lang="es-CL" dirty="0" smtClean="0"/>
              <a:t>.</a:t>
            </a:r>
          </a:p>
          <a:p>
            <a:pPr marL="285750" indent="-285750"/>
            <a:r>
              <a:rPr lang="es-CL" dirty="0" err="1" smtClean="0"/>
              <a:t>Healthy</a:t>
            </a:r>
            <a:r>
              <a:rPr lang="es-CL" dirty="0" smtClean="0"/>
              <a:t> </a:t>
            </a:r>
            <a:r>
              <a:rPr lang="es-CL" dirty="0" err="1" smtClean="0"/>
              <a:t>competence</a:t>
            </a:r>
            <a:endParaRPr lang="es-CL" dirty="0" smtClean="0"/>
          </a:p>
          <a:p>
            <a:pPr marL="285750" indent="-285750"/>
            <a:r>
              <a:rPr lang="es-CL" dirty="0" smtClean="0"/>
              <a:t>Small </a:t>
            </a:r>
            <a:r>
              <a:rPr lang="es-CL" dirty="0" err="1" smtClean="0"/>
              <a:t>price</a:t>
            </a:r>
            <a:r>
              <a:rPr lang="es-CL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dirty="0" smtClean="0"/>
              <a:t>Activities</a:t>
            </a:r>
            <a:endParaRPr lang="es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CL" dirty="0" err="1" smtClean="0"/>
              <a:t>Mind</a:t>
            </a:r>
            <a:r>
              <a:rPr lang="es-CL" dirty="0" smtClean="0"/>
              <a:t> </a:t>
            </a:r>
            <a:r>
              <a:rPr lang="es-CL" dirty="0" err="1" smtClean="0"/>
              <a:t>Map</a:t>
            </a:r>
            <a:r>
              <a:rPr lang="es-CL" dirty="0" smtClean="0"/>
              <a:t> </a:t>
            </a:r>
            <a:r>
              <a:rPr lang="es-CL" dirty="0" err="1" smtClean="0"/>
              <a:t>about</a:t>
            </a:r>
            <a:r>
              <a:rPr lang="es-CL" dirty="0" smtClean="0"/>
              <a:t> R.E.</a:t>
            </a:r>
          </a:p>
          <a:p>
            <a:pPr marL="285750" indent="-285750"/>
            <a:r>
              <a:rPr lang="es-CL" dirty="0" err="1" smtClean="0"/>
              <a:t>Analysis</a:t>
            </a:r>
            <a:r>
              <a:rPr lang="es-CL" dirty="0" smtClean="0"/>
              <a:t> of video </a:t>
            </a:r>
            <a:r>
              <a:rPr lang="es-CL" dirty="0" err="1" smtClean="0"/>
              <a:t>about</a:t>
            </a:r>
            <a:r>
              <a:rPr lang="es-CL" dirty="0" smtClean="0"/>
              <a:t> R.E.</a:t>
            </a:r>
          </a:p>
          <a:p>
            <a:pPr marL="285750" indent="-285750"/>
            <a:r>
              <a:rPr lang="es-CL" dirty="0" smtClean="0"/>
              <a:t>Note </a:t>
            </a:r>
            <a:r>
              <a:rPr lang="es-CL" dirty="0" err="1" smtClean="0"/>
              <a:t>Taking</a:t>
            </a:r>
            <a:r>
              <a:rPr lang="es-CL" dirty="0" smtClean="0"/>
              <a:t> of 2nd video </a:t>
            </a:r>
            <a:r>
              <a:rPr lang="es-CL" dirty="0" err="1" smtClean="0"/>
              <a:t>about</a:t>
            </a:r>
            <a:r>
              <a:rPr lang="es-CL" dirty="0" smtClean="0"/>
              <a:t> R.E.</a:t>
            </a:r>
          </a:p>
          <a:p>
            <a:pPr marL="285750" indent="-285750"/>
            <a:r>
              <a:rPr lang="es-CL" dirty="0" err="1" smtClean="0"/>
              <a:t>Creation</a:t>
            </a:r>
            <a:r>
              <a:rPr lang="es-CL" dirty="0" smtClean="0"/>
              <a:t> of </a:t>
            </a:r>
            <a:r>
              <a:rPr lang="es-CL" dirty="0" err="1" smtClean="0"/>
              <a:t>sentences</a:t>
            </a:r>
            <a:r>
              <a:rPr lang="es-CL" dirty="0" smtClean="0"/>
              <a:t> </a:t>
            </a:r>
            <a:r>
              <a:rPr lang="es-CL" dirty="0" err="1" smtClean="0"/>
              <a:t>with</a:t>
            </a:r>
            <a:r>
              <a:rPr lang="es-CL" dirty="0" smtClean="0"/>
              <a:t> 1st </a:t>
            </a:r>
            <a:r>
              <a:rPr lang="es-CL" dirty="0" err="1" smtClean="0"/>
              <a:t>conditional</a:t>
            </a:r>
            <a:r>
              <a:rPr lang="es-CL" dirty="0" smtClean="0"/>
              <a:t> “</a:t>
            </a:r>
            <a:r>
              <a:rPr lang="es-CL" dirty="0" err="1" smtClean="0"/>
              <a:t>if</a:t>
            </a:r>
            <a:r>
              <a:rPr lang="es-CL" dirty="0" smtClean="0"/>
              <a:t>”</a:t>
            </a:r>
          </a:p>
          <a:p>
            <a:pPr marL="285750" indent="-285750"/>
            <a:r>
              <a:rPr lang="es-CL" dirty="0" err="1" smtClean="0"/>
              <a:t>Watch</a:t>
            </a:r>
            <a:r>
              <a:rPr lang="es-CL" dirty="0" smtClean="0"/>
              <a:t> 2nd video </a:t>
            </a:r>
            <a:r>
              <a:rPr lang="es-CL" dirty="0" err="1" smtClean="0"/>
              <a:t>again</a:t>
            </a:r>
            <a:r>
              <a:rPr lang="es-CL" dirty="0" smtClean="0"/>
              <a:t> an</a:t>
            </a:r>
            <a:r>
              <a:rPr lang="es-CL" dirty="0" smtClean="0"/>
              <a:t>d </a:t>
            </a:r>
            <a:r>
              <a:rPr lang="es-CL" dirty="0" err="1" smtClean="0"/>
              <a:t>create</a:t>
            </a:r>
            <a:r>
              <a:rPr lang="es-CL" dirty="0" smtClean="0"/>
              <a:t> a </a:t>
            </a:r>
            <a:r>
              <a:rPr lang="es-CL" dirty="0" err="1" smtClean="0"/>
              <a:t>brief</a:t>
            </a:r>
            <a:r>
              <a:rPr lang="es-CL" dirty="0" smtClean="0"/>
              <a:t> </a:t>
            </a:r>
            <a:r>
              <a:rPr lang="es-CL" dirty="0" err="1" smtClean="0"/>
              <a:t>summary</a:t>
            </a:r>
            <a:r>
              <a:rPr lang="es-CL" dirty="0" smtClean="0"/>
              <a:t> </a:t>
            </a:r>
            <a:r>
              <a:rPr lang="es-CL" dirty="0" err="1" smtClean="0"/>
              <a:t>about</a:t>
            </a:r>
            <a:r>
              <a:rPr lang="es-CL" dirty="0" smtClean="0"/>
              <a:t> R.E.</a:t>
            </a:r>
            <a:endParaRPr lang="es-CL" dirty="0" smtClean="0"/>
          </a:p>
          <a:p>
            <a:pPr marL="285750" indent="-285750"/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More short activities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 S</a:t>
            </a:r>
            <a:r>
              <a:rPr lang="en-US" dirty="0" smtClean="0"/>
              <a:t>trong figure.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Improve </a:t>
            </a:r>
            <a:r>
              <a:rPr lang="en-US" dirty="0" err="1" smtClean="0"/>
              <a:t>Ss</a:t>
            </a:r>
            <a:r>
              <a:rPr lang="en-US" dirty="0" smtClean="0"/>
              <a:t> oral skills.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9836"/>
      </p:ext>
    </p:extLst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201</Words>
  <Application>Microsoft Office PowerPoint</Application>
  <PresentationFormat>Presentación en pantalla (16:9)</PresentationFormat>
  <Paragraphs>43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Roboto Slab</vt:lpstr>
      <vt:lpstr>Roboto</vt:lpstr>
      <vt:lpstr>Marina</vt:lpstr>
      <vt:lpstr>MDD 1, 2, 3 and 4</vt:lpstr>
      <vt:lpstr>Contextual Factors</vt:lpstr>
      <vt:lpstr>Unit: Green Issues (4th Unit)</vt:lpstr>
      <vt:lpstr>Lesson 1: “Renewable Energies”.</vt:lpstr>
      <vt:lpstr>Assessment and AIDS</vt:lpstr>
      <vt:lpstr>Motivation</vt:lpstr>
      <vt:lpstr>Activities</vt:lpstr>
      <vt:lpstr>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MDD 1, 2, 3 and 4</dc:title>
  <cp:lastModifiedBy>Samsung</cp:lastModifiedBy>
  <cp:revision>4</cp:revision>
  <dcterms:modified xsi:type="dcterms:W3CDTF">2017-11-03T02:07:18Z</dcterms:modified>
</cp:coreProperties>
</file>